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3"/>
  </p:notesMasterIdLst>
  <p:handoutMasterIdLst>
    <p:handoutMasterId r:id="rId4"/>
  </p:handoutMasterIdLst>
  <p:sldIdLst>
    <p:sldId id="306" r:id="rId2"/>
  </p:sldIdLst>
  <p:sldSz cx="3600450" cy="5400675"/>
  <p:notesSz cx="10018713" cy="688816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25711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51423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77134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02846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1285574" algn="l" defTabSz="51423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1542689" algn="l" defTabSz="51423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1799804" algn="l" defTabSz="51423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2056919" algn="l" defTabSz="51423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 userDrawn="1">
          <p15:clr>
            <a:srgbClr val="A4A3A4"/>
          </p15:clr>
        </p15:guide>
        <p15:guide id="2" pos="113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lleke" initials="W" lastIdx="1" clrIdx="0">
    <p:extLst>
      <p:ext uri="{19B8F6BF-5375-455C-9EA6-DF929625EA0E}">
        <p15:presenceInfo xmlns:p15="http://schemas.microsoft.com/office/powerpoint/2012/main" userId="3039374d0f2864f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F66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386" autoAdjust="0"/>
    <p:restoredTop sz="94719" autoAdjust="0"/>
  </p:normalViewPr>
  <p:slideViewPr>
    <p:cSldViewPr snapToGrid="0">
      <p:cViewPr varScale="1">
        <p:scale>
          <a:sx n="126" d="100"/>
          <a:sy n="126" d="100"/>
        </p:scale>
        <p:origin x="3252" y="114"/>
      </p:cViewPr>
      <p:guideLst>
        <p:guide orient="horz" pos="1701"/>
        <p:guide pos="113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0DBA3F42-9570-4B95-81F5-AA65298625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4341442" cy="346003"/>
          </a:xfrm>
          <a:prstGeom prst="rect">
            <a:avLst/>
          </a:prstGeom>
        </p:spPr>
        <p:txBody>
          <a:bodyPr vert="horz" lIns="92428" tIns="46214" rIns="92428" bIns="46214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0DD1F13-583E-4B34-9B2D-B257F89E9A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75533" y="0"/>
            <a:ext cx="4341442" cy="346003"/>
          </a:xfrm>
          <a:prstGeom prst="rect">
            <a:avLst/>
          </a:prstGeom>
        </p:spPr>
        <p:txBody>
          <a:bodyPr vert="horz" lIns="92428" tIns="46214" rIns="92428" bIns="46214" rtlCol="0"/>
          <a:lstStyle>
            <a:lvl1pPr algn="r">
              <a:defRPr sz="1200"/>
            </a:lvl1pPr>
          </a:lstStyle>
          <a:p>
            <a:fld id="{B43EDF70-8D25-41A1-84EB-59B88AEA1A80}" type="datetimeFigureOut">
              <a:rPr lang="de-DE" smtClean="0"/>
              <a:t>27.04.2026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860AC94-976F-4F89-A48A-B3DD5D90A2D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542162"/>
            <a:ext cx="4341442" cy="346002"/>
          </a:xfrm>
          <a:prstGeom prst="rect">
            <a:avLst/>
          </a:prstGeom>
        </p:spPr>
        <p:txBody>
          <a:bodyPr vert="horz" lIns="92428" tIns="46214" rIns="92428" bIns="46214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21BC608-2797-4CA1-98C8-592B4FE85C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75533" y="6542162"/>
            <a:ext cx="4341442" cy="346002"/>
          </a:xfrm>
          <a:prstGeom prst="rect">
            <a:avLst/>
          </a:prstGeom>
        </p:spPr>
        <p:txBody>
          <a:bodyPr vert="horz" lIns="92428" tIns="46214" rIns="92428" bIns="46214" rtlCol="0" anchor="b"/>
          <a:lstStyle>
            <a:lvl1pPr algn="r">
              <a:defRPr sz="1200"/>
            </a:lvl1pPr>
          </a:lstStyle>
          <a:p>
            <a:fld id="{7D9E9120-0192-406D-B1A3-B75E2EAC1E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476905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41442" cy="344408"/>
          </a:xfrm>
          <a:prstGeom prst="rect">
            <a:avLst/>
          </a:prstGeom>
        </p:spPr>
        <p:txBody>
          <a:bodyPr vert="horz" lIns="92428" tIns="46214" rIns="92428" bIns="46214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674953" y="0"/>
            <a:ext cx="4341442" cy="344408"/>
          </a:xfrm>
          <a:prstGeom prst="rect">
            <a:avLst/>
          </a:prstGeom>
        </p:spPr>
        <p:txBody>
          <a:bodyPr vert="horz" lIns="92428" tIns="46214" rIns="92428" bIns="46214" rtlCol="0"/>
          <a:lstStyle>
            <a:lvl1pPr algn="r">
              <a:defRPr sz="1200"/>
            </a:lvl1pPr>
          </a:lstStyle>
          <a:p>
            <a:fld id="{512F289D-6B9D-421A-9B5C-D28E58DFCF5D}" type="datetimeFigureOut">
              <a:rPr lang="de-DE" smtClean="0"/>
              <a:t>27.04.2026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148138" y="515938"/>
            <a:ext cx="1722437" cy="2584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28" tIns="46214" rIns="92428" bIns="46214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001872" y="3271878"/>
            <a:ext cx="8014970" cy="3099674"/>
          </a:xfrm>
          <a:prstGeom prst="rect">
            <a:avLst/>
          </a:prstGeom>
        </p:spPr>
        <p:txBody>
          <a:bodyPr vert="horz" lIns="92428" tIns="46214" rIns="92428" bIns="46214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6542560"/>
            <a:ext cx="4341442" cy="344408"/>
          </a:xfrm>
          <a:prstGeom prst="rect">
            <a:avLst/>
          </a:prstGeom>
        </p:spPr>
        <p:txBody>
          <a:bodyPr vert="horz" lIns="92428" tIns="46214" rIns="92428" bIns="46214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674953" y="6542560"/>
            <a:ext cx="4341442" cy="344408"/>
          </a:xfrm>
          <a:prstGeom prst="rect">
            <a:avLst/>
          </a:prstGeom>
        </p:spPr>
        <p:txBody>
          <a:bodyPr vert="horz" lIns="92428" tIns="46214" rIns="92428" bIns="46214" rtlCol="0" anchor="b"/>
          <a:lstStyle>
            <a:lvl1pPr algn="r">
              <a:defRPr sz="1200"/>
            </a:lvl1pPr>
          </a:lstStyle>
          <a:p>
            <a:fld id="{32B24CB2-E6EB-4861-8EF8-F07D8B38870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080400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1pPr>
    <a:lvl2pPr marL="257115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2pPr>
    <a:lvl3pPr marL="514230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3pPr>
    <a:lvl4pPr marL="771345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4pPr>
    <a:lvl5pPr marL="1028460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5pPr>
    <a:lvl6pPr marL="1285574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6pPr>
    <a:lvl7pPr marL="1542689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7pPr>
    <a:lvl8pPr marL="1799804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8pPr>
    <a:lvl9pPr marL="2056919" algn="l" defTabSz="51423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_Layout_Hinwei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36000" y="144000"/>
            <a:ext cx="3528000" cy="511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7814" tIns="23907" rIns="47814" bIns="23907" rtlCol="0" anchor="ctr"/>
          <a:lstStyle/>
          <a:p>
            <a:pPr algn="ctr"/>
            <a:endParaRPr lang="de-DE" sz="2100"/>
          </a:p>
        </p:txBody>
      </p:sp>
      <p:sp>
        <p:nvSpPr>
          <p:cNvPr id="4" name="Textfeld 3"/>
          <p:cNvSpPr txBox="1"/>
          <p:nvPr userDrawn="1"/>
        </p:nvSpPr>
        <p:spPr>
          <a:xfrm>
            <a:off x="113506" y="492861"/>
            <a:ext cx="1241106" cy="479168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Seite : 15 x 10</a:t>
            </a:r>
          </a:p>
          <a:p>
            <a:r>
              <a:rPr lang="de-DE" sz="1400" dirty="0"/>
              <a:t>Mitte: 7,5 x 5</a:t>
            </a:r>
          </a:p>
        </p:txBody>
      </p:sp>
      <p:sp>
        <p:nvSpPr>
          <p:cNvPr id="5" name="Textfeld 4"/>
          <p:cNvSpPr txBox="1"/>
          <p:nvPr userDrawn="1"/>
        </p:nvSpPr>
        <p:spPr>
          <a:xfrm>
            <a:off x="113506" y="1081306"/>
            <a:ext cx="1101645" cy="479168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Nutzbereich:</a:t>
            </a:r>
          </a:p>
          <a:p>
            <a:r>
              <a:rPr lang="de-DE" sz="1400" dirty="0"/>
              <a:t>14,2 x 9,8 </a:t>
            </a:r>
          </a:p>
        </p:txBody>
      </p:sp>
      <p:sp>
        <p:nvSpPr>
          <p:cNvPr id="6" name="Textfeld 5"/>
          <p:cNvSpPr txBox="1"/>
          <p:nvPr userDrawn="1"/>
        </p:nvSpPr>
        <p:spPr>
          <a:xfrm>
            <a:off x="0" y="107189"/>
            <a:ext cx="1231488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0,1 x 0,4</a:t>
            </a:r>
          </a:p>
        </p:txBody>
      </p:sp>
      <p:sp>
        <p:nvSpPr>
          <p:cNvPr id="7" name="Textfeld 6"/>
          <p:cNvSpPr txBox="1"/>
          <p:nvPr userDrawn="1"/>
        </p:nvSpPr>
        <p:spPr>
          <a:xfrm>
            <a:off x="23738" y="4992275"/>
            <a:ext cx="1330874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0,1 x 14,6</a:t>
            </a:r>
          </a:p>
        </p:txBody>
      </p:sp>
      <p:sp>
        <p:nvSpPr>
          <p:cNvPr id="8" name="Textfeld 7"/>
          <p:cNvSpPr txBox="1"/>
          <p:nvPr userDrawn="1"/>
        </p:nvSpPr>
        <p:spPr>
          <a:xfrm>
            <a:off x="2233126" y="4992275"/>
            <a:ext cx="1330874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9,9 x 14,6</a:t>
            </a:r>
          </a:p>
        </p:txBody>
      </p:sp>
      <p:sp>
        <p:nvSpPr>
          <p:cNvPr id="9" name="Textfeld 8"/>
          <p:cNvSpPr txBox="1"/>
          <p:nvPr userDrawn="1"/>
        </p:nvSpPr>
        <p:spPr>
          <a:xfrm>
            <a:off x="2332512" y="144000"/>
            <a:ext cx="1231488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9,9 x 0,4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DDA90ABE-974D-683C-372C-DF5BB93ED337}"/>
              </a:ext>
            </a:extLst>
          </p:cNvPr>
          <p:cNvSpPr txBox="1"/>
          <p:nvPr userDrawn="1"/>
        </p:nvSpPr>
        <p:spPr>
          <a:xfrm>
            <a:off x="359798" y="2040832"/>
            <a:ext cx="2703045" cy="1987273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Hinweis:</a:t>
            </a:r>
          </a:p>
          <a:p>
            <a:r>
              <a:rPr lang="de-DE" sz="1400" dirty="0"/>
              <a:t>Nutzbereich nach den letzten Er-</a:t>
            </a:r>
          </a:p>
          <a:p>
            <a:r>
              <a:rPr lang="de-DE" sz="1400" dirty="0" err="1"/>
              <a:t>fahrungen</a:t>
            </a:r>
            <a:r>
              <a:rPr lang="de-DE" sz="1400" dirty="0"/>
              <a:t> mit dem DM Foto-</a:t>
            </a:r>
          </a:p>
          <a:p>
            <a:r>
              <a:rPr lang="de-DE" sz="1400" dirty="0" err="1"/>
              <a:t>drucker</a:t>
            </a:r>
            <a:r>
              <a:rPr lang="de-DE" sz="1400" dirty="0"/>
              <a:t> eingestellt.</a:t>
            </a:r>
          </a:p>
          <a:p>
            <a:endParaRPr lang="de-DE" sz="1400" dirty="0"/>
          </a:p>
          <a:p>
            <a:r>
              <a:rPr lang="de-DE" sz="1400" dirty="0"/>
              <a:t>Links und rechts kaum </a:t>
            </a:r>
            <a:r>
              <a:rPr lang="de-DE" sz="1400" dirty="0" err="1"/>
              <a:t>Abwei</a:t>
            </a:r>
            <a:r>
              <a:rPr lang="de-DE" sz="1400" dirty="0"/>
              <a:t>-</a:t>
            </a:r>
          </a:p>
          <a:p>
            <a:r>
              <a:rPr lang="de-DE" sz="1400" dirty="0" err="1"/>
              <a:t>chungen</a:t>
            </a:r>
            <a:r>
              <a:rPr lang="de-DE" sz="1400" dirty="0"/>
              <a:t> aber oben und unten </a:t>
            </a:r>
          </a:p>
          <a:p>
            <a:r>
              <a:rPr lang="de-DE" sz="1400" dirty="0"/>
              <a:t>2mm Schwankung und 2mm </a:t>
            </a:r>
          </a:p>
          <a:p>
            <a:r>
              <a:rPr lang="de-DE" sz="1400" dirty="0"/>
              <a:t>vom Rand abgeschnitten.</a:t>
            </a:r>
          </a:p>
        </p:txBody>
      </p:sp>
    </p:spTree>
    <p:extLst>
      <p:ext uri="{BB962C8B-B14F-4D97-AF65-F5344CB8AC3E}">
        <p14:creationId xmlns:p14="http://schemas.microsoft.com/office/powerpoint/2010/main" val="895647004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OC_Beschreibu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6D22DD7-9B0A-655B-A938-5BF2FA01C665}"/>
              </a:ext>
            </a:extLst>
          </p:cNvPr>
          <p:cNvSpPr/>
          <p:nvPr userDrawn="1"/>
        </p:nvSpPr>
        <p:spPr>
          <a:xfrm>
            <a:off x="72000" y="612000"/>
            <a:ext cx="3456000" cy="439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7814" tIns="23907" rIns="47814" bIns="23907" rtlCol="0" anchor="ctr"/>
          <a:lstStyle/>
          <a:p>
            <a:pPr algn="ctr"/>
            <a:endParaRPr lang="de-DE" sz="210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033E43A1-A800-4FB0-68F4-F7CFE3B7F355}"/>
              </a:ext>
            </a:extLst>
          </p:cNvPr>
          <p:cNvSpPr txBox="1"/>
          <p:nvPr userDrawn="1"/>
        </p:nvSpPr>
        <p:spPr>
          <a:xfrm>
            <a:off x="992020" y="1501008"/>
            <a:ext cx="1241106" cy="479168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Seite : 15 x 10</a:t>
            </a:r>
          </a:p>
          <a:p>
            <a:r>
              <a:rPr lang="de-DE" sz="1400" dirty="0"/>
              <a:t>Mitte: 7,5 x 5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2DE2D37A-49B6-8ADB-0623-9F3C4D72EA0C}"/>
              </a:ext>
            </a:extLst>
          </p:cNvPr>
          <p:cNvSpPr txBox="1"/>
          <p:nvPr userDrawn="1"/>
        </p:nvSpPr>
        <p:spPr>
          <a:xfrm>
            <a:off x="1091406" y="2453618"/>
            <a:ext cx="1101645" cy="479168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Nutzbereich:</a:t>
            </a:r>
          </a:p>
          <a:p>
            <a:r>
              <a:rPr lang="de-DE" sz="1400" dirty="0"/>
              <a:t>12,2 x 9,6 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C2187684-4895-FEBB-18FA-D7689C364875}"/>
              </a:ext>
            </a:extLst>
          </p:cNvPr>
          <p:cNvSpPr txBox="1"/>
          <p:nvPr userDrawn="1"/>
        </p:nvSpPr>
        <p:spPr>
          <a:xfrm>
            <a:off x="68621" y="612190"/>
            <a:ext cx="1231488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0,2 x 1,7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0B4BEA9C-CE8A-28AC-4ADA-0C559B3BAF73}"/>
              </a:ext>
            </a:extLst>
          </p:cNvPr>
          <p:cNvSpPr txBox="1"/>
          <p:nvPr userDrawn="1"/>
        </p:nvSpPr>
        <p:spPr>
          <a:xfrm>
            <a:off x="68170" y="4742484"/>
            <a:ext cx="1330874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0,2 x 13,9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6B3973B-D371-2087-DA03-95AA08975C5C}"/>
              </a:ext>
            </a:extLst>
          </p:cNvPr>
          <p:cNvSpPr txBox="1"/>
          <p:nvPr userDrawn="1"/>
        </p:nvSpPr>
        <p:spPr>
          <a:xfrm>
            <a:off x="2201408" y="4740275"/>
            <a:ext cx="1330874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9,8 x 13,9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B1E7AFC-3275-B1F6-D106-4E5CE26281A8}"/>
              </a:ext>
            </a:extLst>
          </p:cNvPr>
          <p:cNvSpPr txBox="1"/>
          <p:nvPr userDrawn="1"/>
        </p:nvSpPr>
        <p:spPr>
          <a:xfrm>
            <a:off x="2300342" y="611893"/>
            <a:ext cx="1231488" cy="263725"/>
          </a:xfrm>
          <a:prstGeom prst="rect">
            <a:avLst/>
          </a:prstGeom>
          <a:noFill/>
        </p:spPr>
        <p:txBody>
          <a:bodyPr wrap="none" lIns="47814" tIns="23907" rIns="47814" bIns="23907" rtlCol="0">
            <a:spAutoFit/>
          </a:bodyPr>
          <a:lstStyle/>
          <a:p>
            <a:r>
              <a:rPr lang="de-DE" sz="1400" dirty="0"/>
              <a:t>Ecke 9,8 x 1,7</a:t>
            </a:r>
          </a:p>
        </p:txBody>
      </p:sp>
    </p:spTree>
    <p:extLst>
      <p:ext uri="{BB962C8B-B14F-4D97-AF65-F5344CB8AC3E}">
        <p14:creationId xmlns:p14="http://schemas.microsoft.com/office/powerpoint/2010/main" val="4186140850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OC_Beschreibu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7016598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>
            <a:extLst>
              <a:ext uri="{FF2B5EF4-FFF2-40B4-BE49-F238E27FC236}">
                <a16:creationId xmlns:a16="http://schemas.microsoft.com/office/drawing/2014/main" id="{13F25D17-552C-76E6-21C3-056D146E2D4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2000"/>
            <a:ext cx="3600000" cy="52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20">
            <a:extLst>
              <a:ext uri="{FF2B5EF4-FFF2-40B4-BE49-F238E27FC236}">
                <a16:creationId xmlns:a16="http://schemas.microsoft.com/office/drawing/2014/main" id="{DB6F1ECE-D467-EC18-4BBB-ADF11A28BD4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80225" y="4896000"/>
            <a:ext cx="1440000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0">
            <a:noAutofit/>
          </a:bodyPr>
          <a:lstStyle>
            <a:lvl1pPr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420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de-DE" sz="1600" dirty="0" err="1"/>
              <a:t>www.mbfr.org</a:t>
            </a:r>
            <a:endParaRPr lang="de-DE" altLang="de-DE" sz="1600" dirty="0"/>
          </a:p>
        </p:txBody>
      </p:sp>
      <p:sp>
        <p:nvSpPr>
          <p:cNvPr id="8" name="Freihandform 7">
            <a:extLst>
              <a:ext uri="{FF2B5EF4-FFF2-40B4-BE49-F238E27FC236}">
                <a16:creationId xmlns:a16="http://schemas.microsoft.com/office/drawing/2014/main" id="{C67131B3-0F86-868D-75E7-A446B262B078}"/>
              </a:ext>
            </a:extLst>
          </p:cNvPr>
          <p:cNvSpPr/>
          <p:nvPr userDrawn="1"/>
        </p:nvSpPr>
        <p:spPr>
          <a:xfrm>
            <a:off x="-1" y="0"/>
            <a:ext cx="3600000" cy="5400000"/>
          </a:xfrm>
          <a:custGeom>
            <a:avLst/>
            <a:gdLst>
              <a:gd name="connsiteX0" fmla="*/ 72001 w 5400000"/>
              <a:gd name="connsiteY0" fmla="*/ 72000 h 3600000"/>
              <a:gd name="connsiteX1" fmla="*/ 72001 w 5400000"/>
              <a:gd name="connsiteY1" fmla="*/ 3528000 h 3600000"/>
              <a:gd name="connsiteX2" fmla="*/ 5328001 w 5400000"/>
              <a:gd name="connsiteY2" fmla="*/ 3528000 h 3600000"/>
              <a:gd name="connsiteX3" fmla="*/ 5328001 w 5400000"/>
              <a:gd name="connsiteY3" fmla="*/ 72000 h 3600000"/>
              <a:gd name="connsiteX4" fmla="*/ 0 w 5400000"/>
              <a:gd name="connsiteY4" fmla="*/ 0 h 3600000"/>
              <a:gd name="connsiteX5" fmla="*/ 5400000 w 5400000"/>
              <a:gd name="connsiteY5" fmla="*/ 0 h 3600000"/>
              <a:gd name="connsiteX6" fmla="*/ 5400000 w 5400000"/>
              <a:gd name="connsiteY6" fmla="*/ 3600000 h 3600000"/>
              <a:gd name="connsiteX7" fmla="*/ 0 w 5400000"/>
              <a:gd name="connsiteY7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00000" h="3600000">
                <a:moveTo>
                  <a:pt x="72001" y="72000"/>
                </a:moveTo>
                <a:lnTo>
                  <a:pt x="72001" y="3528000"/>
                </a:lnTo>
                <a:lnTo>
                  <a:pt x="5328001" y="3528000"/>
                </a:lnTo>
                <a:lnTo>
                  <a:pt x="5328001" y="72000"/>
                </a:lnTo>
                <a:close/>
                <a:moveTo>
                  <a:pt x="0" y="0"/>
                </a:moveTo>
                <a:lnTo>
                  <a:pt x="5400000" y="0"/>
                </a:lnTo>
                <a:lnTo>
                  <a:pt x="5400000" y="3600000"/>
                </a:lnTo>
                <a:lnTo>
                  <a:pt x="0" y="3600000"/>
                </a:lnTo>
                <a:close/>
              </a:path>
            </a:pathLst>
          </a:custGeom>
          <a:solidFill>
            <a:srgbClr val="0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286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74" r:id="rId3"/>
  </p:sldLayoutIdLst>
  <p:transition spd="slow">
    <p:split orient="vert"/>
  </p:transition>
  <p:hf hdr="0" ftr="0"/>
  <p:txStyles>
    <p:titleStyle>
      <a:lvl1pPr algn="ctr" defTabSz="771345" rtl="0" eaLnBrk="1" latinLnBrk="0" hangingPunct="1">
        <a:spcBef>
          <a:spcPct val="0"/>
        </a:spcBef>
        <a:buNone/>
        <a:defRPr sz="37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771345" rtl="0" eaLnBrk="1" latinLnBrk="0" hangingPunct="1">
        <a:spcBef>
          <a:spcPct val="20000"/>
        </a:spcBef>
        <a:buFont typeface="Arial" panose="020B0604020202020204" pitchFamily="34" charset="0"/>
        <a:buNone/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385673" indent="0" algn="l" defTabSz="771345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71345" indent="0" algn="l" defTabSz="771345" rtl="0" eaLnBrk="1" latinLnBrk="0" hangingPunct="1">
        <a:spcBef>
          <a:spcPct val="20000"/>
        </a:spcBef>
        <a:buFont typeface="Arial" panose="020B0604020202020204" pitchFamily="34" charset="0"/>
        <a:buNone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57018" indent="0" algn="l" defTabSz="771345" rtl="0" eaLnBrk="1" latinLnBrk="0" hangingPunct="1">
        <a:spcBef>
          <a:spcPct val="20000"/>
        </a:spcBef>
        <a:buFont typeface="Arial" panose="020B0604020202020204" pitchFamily="34" charset="0"/>
        <a:buNone/>
        <a:defRPr sz="1650" kern="1200">
          <a:solidFill>
            <a:schemeClr val="tx1"/>
          </a:solidFill>
          <a:latin typeface="+mn-lt"/>
          <a:ea typeface="+mn-ea"/>
          <a:cs typeface="+mn-cs"/>
        </a:defRPr>
      </a:lvl4pPr>
      <a:lvl5pPr marL="1542690" indent="0" algn="l" defTabSz="771345" rtl="0" eaLnBrk="1" latinLnBrk="0" hangingPunct="1">
        <a:spcBef>
          <a:spcPct val="20000"/>
        </a:spcBef>
        <a:buFont typeface="Arial" panose="020B0604020202020204" pitchFamily="34" charset="0"/>
        <a:buNone/>
        <a:defRPr sz="1650" kern="1200">
          <a:solidFill>
            <a:schemeClr val="tx1"/>
          </a:solidFill>
          <a:latin typeface="+mn-lt"/>
          <a:ea typeface="+mn-ea"/>
          <a:cs typeface="+mn-cs"/>
        </a:defRPr>
      </a:lvl5pPr>
      <a:lvl6pPr marL="2121198" indent="-192836" algn="l" defTabSz="771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6pPr>
      <a:lvl7pPr marL="2506871" indent="-192836" algn="l" defTabSz="771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7pPr>
      <a:lvl8pPr marL="2892542" indent="-192836" algn="l" defTabSz="771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8pPr>
      <a:lvl9pPr marL="3278216" indent="-192836" algn="l" defTabSz="771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5673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1345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7018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690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8361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14034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99706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85379" algn="l" defTabSz="7713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E721DC88-4903-E36F-5453-CF3AF0CFA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137" y="2710100"/>
            <a:ext cx="1085088" cy="109728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14B64B3D-7612-EEF1-533B-969503267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1" y="2004324"/>
            <a:ext cx="1082210" cy="99260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DBD282F6-31BC-610C-DE94-8DC056FEC5A9}"/>
              </a:ext>
            </a:extLst>
          </p:cNvPr>
          <p:cNvSpPr txBox="1"/>
          <p:nvPr/>
        </p:nvSpPr>
        <p:spPr>
          <a:xfrm>
            <a:off x="27338" y="593550"/>
            <a:ext cx="3527391" cy="1179683"/>
          </a:xfrm>
          <a:prstGeom prst="rect">
            <a:avLst/>
          </a:prstGeom>
          <a:noFill/>
          <a:ln>
            <a:noFill/>
          </a:ln>
        </p:spPr>
        <p:txBody>
          <a:bodyPr wrap="square" lIns="36000" tIns="0" rIns="36000" rtlCol="0">
            <a:noAutofit/>
          </a:bodyPr>
          <a:lstStyle/>
          <a:p>
            <a:pPr algn="ctr"/>
            <a:r>
              <a:rPr lang="de-DE" sz="2400" b="1" dirty="0">
                <a:latin typeface="Baskerville Old Face" panose="02020602080505020303" pitchFamily="18" charset="0"/>
              </a:rPr>
              <a:t>LEGO® Fan Ausstellung</a:t>
            </a:r>
          </a:p>
          <a:p>
            <a:pPr algn="ctr"/>
            <a:r>
              <a:rPr lang="de-DE" sz="3000" b="1" u="sng" dirty="0">
                <a:solidFill>
                  <a:srgbClr val="008000"/>
                </a:solidFill>
                <a:latin typeface="Aptos Black" panose="020B0004020202020204" pitchFamily="34" charset="0"/>
              </a:rPr>
              <a:t>Brick Auf  </a:t>
            </a:r>
          </a:p>
          <a:p>
            <a:pPr algn="ctr"/>
            <a:r>
              <a:rPr lang="de-DE" b="1" u="sng" dirty="0">
                <a:solidFill>
                  <a:srgbClr val="008000"/>
                </a:solidFill>
                <a:latin typeface="Aptos Black" panose="020B0004020202020204" pitchFamily="34" charset="0"/>
              </a:rPr>
              <a:t>Die Steine kommen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E271FAAA-F6CB-052B-92B4-F9E879A514EB}"/>
              </a:ext>
            </a:extLst>
          </p:cNvPr>
          <p:cNvSpPr txBox="1"/>
          <p:nvPr/>
        </p:nvSpPr>
        <p:spPr>
          <a:xfrm>
            <a:off x="188595" y="1762314"/>
            <a:ext cx="3223260" cy="538796"/>
          </a:xfrm>
          <a:prstGeom prst="rect">
            <a:avLst/>
          </a:prstGeom>
          <a:noFill/>
        </p:spPr>
        <p:txBody>
          <a:bodyPr wrap="square" tIns="0" rtlCol="0">
            <a:noAutofit/>
          </a:bodyPr>
          <a:lstStyle/>
          <a:p>
            <a:pPr algn="ctr"/>
            <a:r>
              <a:rPr lang="de-DE" sz="2000" b="1" dirty="0">
                <a:latin typeface="Aptos Black" panose="020B0004020202020204" pitchFamily="34" charset="0"/>
              </a:rPr>
              <a:t>03./04. Oktober 2026</a:t>
            </a:r>
          </a:p>
          <a:p>
            <a:pPr algn="ctr"/>
            <a:r>
              <a:rPr lang="de-DE" sz="1400" b="1" dirty="0">
                <a:latin typeface="Aptos Black" panose="020B0004020202020204" pitchFamily="34" charset="0"/>
              </a:rPr>
              <a:t>10:00 bis 17:00 Uhr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1A00C3B-F121-BC44-8D36-228E464EDC95}"/>
              </a:ext>
            </a:extLst>
          </p:cNvPr>
          <p:cNvSpPr txBox="1"/>
          <p:nvPr/>
        </p:nvSpPr>
        <p:spPr>
          <a:xfrm>
            <a:off x="853174" y="2251469"/>
            <a:ext cx="1960921" cy="669777"/>
          </a:xfrm>
          <a:prstGeom prst="rect">
            <a:avLst/>
          </a:prstGeom>
          <a:noFill/>
          <a:ln>
            <a:noFill/>
          </a:ln>
        </p:spPr>
        <p:txBody>
          <a:bodyPr wrap="square" lIns="36000" tIns="0" rIns="36000" rtlCol="0">
            <a:noAutofit/>
          </a:bodyPr>
          <a:lstStyle/>
          <a:p>
            <a:pPr algn="ctr"/>
            <a:r>
              <a:rPr lang="de-DE" sz="1600" b="1" dirty="0">
                <a:latin typeface="Aptos Black" panose="020B0004020202020204" pitchFamily="34" charset="0"/>
              </a:rPr>
              <a:t>Burg Vondern</a:t>
            </a:r>
            <a:br>
              <a:rPr lang="de-DE" sz="1400" b="1" dirty="0">
                <a:latin typeface="Aptos Black" panose="020B0004020202020204" pitchFamily="34" charset="0"/>
              </a:rPr>
            </a:br>
            <a:r>
              <a:rPr lang="de-DE" sz="1400" b="1" dirty="0">
                <a:latin typeface="Aptos Black" panose="020B0004020202020204" pitchFamily="34" charset="0"/>
              </a:rPr>
              <a:t>Arminstr.65, </a:t>
            </a:r>
          </a:p>
          <a:p>
            <a:pPr algn="ctr"/>
            <a:r>
              <a:rPr lang="de-DE" sz="1400" b="1" dirty="0">
                <a:latin typeface="Aptos Black" panose="020B0004020202020204" pitchFamily="34" charset="0"/>
              </a:rPr>
              <a:t>46117 Oberhausen</a:t>
            </a:r>
          </a:p>
          <a:p>
            <a:pPr algn="ctr"/>
            <a:r>
              <a:rPr lang="de-DE" sz="1400" b="1" dirty="0">
                <a:latin typeface="Aptos Black" panose="020B0004020202020204" pitchFamily="34" charset="0"/>
              </a:rPr>
              <a:t> 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82A43927-2106-4576-B519-CEACB9A901EC}"/>
              </a:ext>
            </a:extLst>
          </p:cNvPr>
          <p:cNvSpPr txBox="1"/>
          <p:nvPr/>
        </p:nvSpPr>
        <p:spPr>
          <a:xfrm>
            <a:off x="554506" y="2936631"/>
            <a:ext cx="2372448" cy="240647"/>
          </a:xfrm>
          <a:prstGeom prst="rect">
            <a:avLst/>
          </a:prstGeom>
          <a:noFill/>
        </p:spPr>
        <p:txBody>
          <a:bodyPr wrap="square" tIns="0" rtlCol="0">
            <a:noAutofit/>
          </a:bodyPr>
          <a:lstStyle/>
          <a:p>
            <a:pPr algn="ctr"/>
            <a:r>
              <a:rPr lang="de-DE" sz="1400" b="1" dirty="0">
                <a:latin typeface="Aptos Black" panose="020B0004020202020204" pitchFamily="34" charset="0"/>
                <a:cs typeface="Arial" panose="020B0604020202020204" pitchFamily="34" charset="0"/>
              </a:rPr>
              <a:t>Eintritt: frei </a:t>
            </a:r>
          </a:p>
          <a:p>
            <a:pPr algn="ctr"/>
            <a:endParaRPr lang="de-DE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de-DE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de-DE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de-DE" sz="1400" b="1" dirty="0">
              <a:latin typeface="England Hand DB" panose="00000400000000000000" pitchFamily="2" charset="0"/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47C57C93-EAC9-A45E-B66F-A206E5FE3C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745" y="3813991"/>
            <a:ext cx="1016629" cy="825771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762FA88F-323D-A38D-D1AD-8353C52DDB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9" y="3809518"/>
            <a:ext cx="1082210" cy="831255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FEF2310A-879C-E139-EEF8-46EE8B48F6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159" y="3816943"/>
            <a:ext cx="1118206" cy="823829"/>
          </a:xfrm>
          <a:prstGeom prst="rect">
            <a:avLst/>
          </a:prstGeom>
        </p:spPr>
      </p:pic>
      <p:sp>
        <p:nvSpPr>
          <p:cNvPr id="3" name="AutoShape 2" descr="Wanddeko Schlägel und Eisen">
            <a:extLst>
              <a:ext uri="{FF2B5EF4-FFF2-40B4-BE49-F238E27FC236}">
                <a16:creationId xmlns:a16="http://schemas.microsoft.com/office/drawing/2014/main" id="{1811E64B-F96A-4C12-0F0D-A4BB77DFA8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47825" y="25479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43C8618E-0CDC-C201-380A-7C3D7276A551}"/>
              </a:ext>
            </a:extLst>
          </p:cNvPr>
          <p:cNvSpPr txBox="1"/>
          <p:nvPr/>
        </p:nvSpPr>
        <p:spPr>
          <a:xfrm>
            <a:off x="329406" y="3160162"/>
            <a:ext cx="2036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accent1"/>
                </a:solidFill>
                <a:latin typeface="England Hand DB" panose="00000400000000000000" pitchFamily="2" charset="0"/>
              </a:rPr>
              <a:t>Kommen    Schauen    </a:t>
            </a:r>
          </a:p>
          <a:p>
            <a:pPr algn="ctr"/>
            <a:r>
              <a:rPr lang="de-DE" b="1" dirty="0">
                <a:solidFill>
                  <a:schemeClr val="accent1"/>
                </a:solidFill>
                <a:latin typeface="England Hand DB" panose="00000400000000000000" pitchFamily="2" charset="0"/>
              </a:rPr>
              <a:t>Selber bauen </a:t>
            </a:r>
            <a:endParaRPr lang="de-DE" dirty="0">
              <a:solidFill>
                <a:schemeClr val="accent1"/>
              </a:solidFill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D7F965EA-04D9-7E6A-6924-0050E7A9B3A5}"/>
              </a:ext>
            </a:extLst>
          </p:cNvPr>
          <p:cNvSpPr txBox="1"/>
          <p:nvPr/>
        </p:nvSpPr>
        <p:spPr>
          <a:xfrm>
            <a:off x="95085" y="4678507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700" b="1" dirty="0"/>
              <a:t>Mit freundlicher Unterstützung durch:</a:t>
            </a:r>
          </a:p>
          <a:p>
            <a:r>
              <a:rPr lang="de-DE" sz="700" b="1" dirty="0"/>
              <a:t>die Stadtsparkasse Oberhausen und den Förderkreis der Burg Vondern e.V.</a:t>
            </a:r>
          </a:p>
        </p:txBody>
      </p:sp>
    </p:spTree>
    <p:extLst>
      <p:ext uri="{BB962C8B-B14F-4D97-AF65-F5344CB8AC3E}">
        <p14:creationId xmlns:p14="http://schemas.microsoft.com/office/powerpoint/2010/main" val="3427200981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</Words>
  <Application>Microsoft Office PowerPoint</Application>
  <PresentationFormat>Benutzerdefiniert</PresentationFormat>
  <Paragraphs>15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7" baseType="lpstr">
      <vt:lpstr>Aptos Black</vt:lpstr>
      <vt:lpstr>Arial</vt:lpstr>
      <vt:lpstr>Baskerville Old Face</vt:lpstr>
      <vt:lpstr>Calibri</vt:lpstr>
      <vt:lpstr>England Hand DB</vt:lpstr>
      <vt:lpstr>Larissa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Arndt Nicolaisen</dc:creator>
  <cp:lastModifiedBy>Willeke</cp:lastModifiedBy>
  <cp:revision>468</cp:revision>
  <cp:lastPrinted>2026-04-16T18:14:47Z</cp:lastPrinted>
  <dcterms:created xsi:type="dcterms:W3CDTF">2009-07-10T20:23:47Z</dcterms:created>
  <dcterms:modified xsi:type="dcterms:W3CDTF">2026-04-27T09:02:26Z</dcterms:modified>
</cp:coreProperties>
</file>